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3114" y="36"/>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14/11/2022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14/11/2022</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73154"/>
            <a:ext cx="10693400" cy="1497621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a:t>
            </a:r>
            <a:r>
              <a:rPr lang="it-IT" sz="1200" dirty="0">
                <a:solidFill>
                  <a:schemeClr val="accent1">
                    <a:lumMod val="50000"/>
                  </a:schemeClr>
                </a:solidFill>
                <a:latin typeface="Verdana" panose="020B0604030504040204" pitchFamily="34" charset="0"/>
                <a:ea typeface="Verdana" panose="020B0604030504040204" pitchFamily="34" charset="0"/>
              </a:rPr>
              <a:t>E SEPIA WEB INNOVATION EE</a:t>
            </a:r>
            <a:r>
              <a:rPr lang="el-GR" sz="12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 </a:t>
            </a:r>
            <a:r>
              <a:rPr lang="en-US" sz="1200" dirty="0">
                <a:solidFill>
                  <a:srgbClr val="002060"/>
                </a:solidFill>
                <a:latin typeface="Verdana" pitchFamily="34" charset="0"/>
                <a:ea typeface="Verdana" pitchFamily="34" charset="0"/>
                <a:cs typeface="Verdana" pitchFamily="34" charset="0"/>
              </a:rPr>
              <a:t>based in ATHENS 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 </a:t>
            </a:r>
            <a:r>
              <a:rPr lang="el-GR" sz="1200" dirty="0">
                <a:solidFill>
                  <a:srgbClr val="002060"/>
                </a:solidFill>
                <a:latin typeface="Verdana" pitchFamily="34" charset="0"/>
                <a:ea typeface="Verdana" pitchFamily="34" charset="0"/>
                <a:cs typeface="Verdana" pitchFamily="34" charset="0"/>
              </a:rPr>
              <a:t>153.143</a:t>
            </a:r>
            <a:r>
              <a:rPr lang="en-US" sz="1200" dirty="0">
                <a:solidFill>
                  <a:srgbClr val="002060"/>
                </a:solidFill>
                <a:latin typeface="Verdana" pitchFamily="34" charset="0"/>
                <a:ea typeface="Verdana" pitchFamily="34" charset="0"/>
                <a:cs typeface="Verdana" pitchFamily="34" charset="0"/>
              </a:rPr>
              <a:t>,00€ out of which </a:t>
            </a:r>
            <a:r>
              <a:rPr lang="el-GR" sz="1200" dirty="0">
                <a:solidFill>
                  <a:srgbClr val="002060"/>
                </a:solidFill>
                <a:latin typeface="Verdana" pitchFamily="34" charset="0"/>
                <a:ea typeface="Verdana" pitchFamily="34" charset="0"/>
                <a:cs typeface="Verdana" pitchFamily="34" charset="0"/>
              </a:rPr>
              <a:t>99.542,95 </a:t>
            </a:r>
            <a:r>
              <a:rPr lang="en-US" sz="1200" dirty="0">
                <a:solidFill>
                  <a:srgbClr val="002060"/>
                </a:solidFill>
                <a:latin typeface="Verdana" pitchFamily="34" charset="0"/>
                <a:ea typeface="Verdana" pitchFamily="34" charset="0"/>
                <a:cs typeface="Verdana" pitchFamily="34" charset="0"/>
              </a:rPr>
              <a:t>€  is public expenditure.  The Action is co-financed by Greece and the European Union - European Regional Development Fund.</a:t>
            </a:r>
          </a:p>
        </p:txBody>
      </p:sp>
      <p:sp>
        <p:nvSpPr>
          <p:cNvPr id="6" name="5 - TextBox"/>
          <p:cNvSpPr txBox="1"/>
          <p:nvPr/>
        </p:nvSpPr>
        <p:spPr>
          <a:xfrm>
            <a:off x="810196" y="6337126"/>
            <a:ext cx="9217024" cy="4671663"/>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pPr indent="-171450">
              <a:lnSpc>
                <a:spcPct val="150000"/>
              </a:lnSpc>
              <a:buFont typeface="Wingdings" pitchFamily="2" charset="2"/>
              <a:buChar char="ü"/>
            </a:pPr>
            <a:r>
              <a:rPr lang="en-US" sz="1200">
                <a:solidFill>
                  <a:srgbClr val="002060"/>
                </a:solidFill>
                <a:latin typeface="Verdana" pitchFamily="34" charset="0"/>
                <a:ea typeface="Verdana" pitchFamily="34" charset="0"/>
                <a:cs typeface="Verdana" pitchFamily="34" charset="0"/>
              </a:rPr>
              <a:t>Wage </a:t>
            </a:r>
            <a:r>
              <a:rPr lang="en-US" sz="1200" dirty="0">
                <a:solidFill>
                  <a:srgbClr val="002060"/>
                </a:solidFill>
                <a:latin typeface="Verdana" pitchFamily="34" charset="0"/>
                <a:ea typeface="Verdana" pitchFamily="34" charset="0"/>
                <a:cs typeface="Verdana" pitchFamily="34" charset="0"/>
              </a:rPr>
              <a:t>cost for new personnel</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Other …………………………………………………………</a:t>
            </a:r>
          </a:p>
          <a:p>
            <a:pPr lvl="0">
              <a:lnSpc>
                <a:spcPct val="150000"/>
              </a:lnSpc>
              <a:buFont typeface="Wingdings" pitchFamily="2" charset="2"/>
              <a:buChar char="ü"/>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TotalTime>
  <Words>213</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Verdana</vt:lpstr>
      <vt:lpstr>Wingdings</vt:lpstr>
      <vt:lpstr>Θέμα του Office</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Eleni Zarkou</cp:lastModifiedBy>
  <cp:revision>54</cp:revision>
  <dcterms:created xsi:type="dcterms:W3CDTF">2018-02-13T12:16:57Z</dcterms:created>
  <dcterms:modified xsi:type="dcterms:W3CDTF">2022-11-14T15:03:13Z</dcterms:modified>
</cp:coreProperties>
</file>