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 SEPIA WEB INNOVATION EE</a:t>
            </a:r>
            <a:r>
              <a:rPr lang="el-GR" sz="1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ΑΤΤΙΚΗΣ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153.143,00  € εκ των οποίων η δημόσια δαπάνη ανέρχεται σε 99.542,95 €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203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Eleni Zarkou</cp:lastModifiedBy>
  <cp:revision>44</cp:revision>
  <dcterms:created xsi:type="dcterms:W3CDTF">2018-02-13T12:16:57Z</dcterms:created>
  <dcterms:modified xsi:type="dcterms:W3CDTF">2022-11-14T15:01:14Z</dcterms:modified>
</cp:coreProperties>
</file>