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3114" y="36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309"/>
            <a:ext cx="10693400" cy="14976216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14/11/2022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20292" y="4695458"/>
            <a:ext cx="9145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</a:t>
            </a:r>
            <a:r>
              <a:rPr lang="it-IT" sz="1200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 SEPIA WEB INNOVATION EE</a:t>
            </a:r>
            <a:r>
              <a:rPr lang="el-GR" sz="1200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ΑΤΤΙΚΗΣ εντάχθηκε στη δράση «Εργαλειοθήκη Ανταγωνιστικότητας»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 βελτίωση της ανταγωνιστικότητας των μικρών και πολύ μικρών επιχειρήσεων, επενδύοντας στον παραγωγικό εκσυγχρονισμό τους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την υιοθέτηση συστημάτων τυποποίησης &amp; πιστοποίησης, καθώς και σε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και ψηφιακή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153.143,00  € εκ των οποίων η δημόσια δαπάνη ανέρχεται σε 99.542,95 €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10196" y="6337126"/>
            <a:ext cx="9217024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κόστος εργαζομένων (νέο προσωπικό)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203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Eleni Zarkou</cp:lastModifiedBy>
  <cp:revision>44</cp:revision>
  <dcterms:created xsi:type="dcterms:W3CDTF">2018-02-13T12:16:57Z</dcterms:created>
  <dcterms:modified xsi:type="dcterms:W3CDTF">2022-11-14T15:01:14Z</dcterms:modified>
</cp:coreProperties>
</file>